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23DE0C7-FB36-4649-8ED5-CC885C6AF3E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47AFCEF-9272-4B20-B952-ABD163AAA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609600"/>
            <a:ext cx="8229600" cy="5867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>COURSE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NAME: PHYSICAL GEOGRAPHY (Climatology and Oceanography)</a:t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>COURSE CODE: EDU146</a:t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r>
              <a:rPr lang="en-US" b="1" dirty="0" smtClean="0">
                <a:latin typeface="Aparajita" pitchFamily="34" charset="0"/>
                <a:cs typeface="Aparajita" pitchFamily="34" charset="0"/>
              </a:rPr>
              <a:t>DEPARTMENT OF EDUCATION (GEOGRAPHY)</a:t>
            </a:r>
            <a:br>
              <a:rPr lang="en-US" b="1" dirty="0" smtClean="0">
                <a:latin typeface="Aparajita" pitchFamily="34" charset="0"/>
                <a:cs typeface="Aparajita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atmospheric-pressure-and-winds-11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599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atmospheric-pressure-and-winds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762875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atmospheric-pressure-and-winds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7772399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atmospheric-pressure-and-winds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19999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atmospheric-pressure-and-winds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3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atmospheric-pressure-and-winds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atmospheric-pressure-and-winds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atmospheric-pressure-and-winds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1534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atmospheric-pressure-and-winds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199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atmospheric-pressure-and-winds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3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atmospheric-pressure-and-winds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80010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atmospheric-pressure-and-winds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atmospheric-pressure-and-winds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199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atmospheric-pressure-and-winds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atmospheric-pressure-and-winds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atmospheric-pressure-and-winds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atmospheric-pressure-and-winds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19999" cy="487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atmospheric-pressure-and-winds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29599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atmospheric-pressure-and-winds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82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atmospheric-pressure-and-winds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1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ech\Downloads\atmospheric-pressure-and-winds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atmospheric-pressure-and-winds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atmospheric-pressure-and-winds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582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ech\Downloads\atmospheric-pressure-and-winds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5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ch\Downloads\atmospheric-pressure-and-winds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ech\Downloads\atmospheric-pressure-and-winds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599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ech\Downloads\atmospheric-pressure-and-winds-3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799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ech\Downloads\atmospheric-pressure-and-winds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1999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ech\Downloads\atmospheric-pressure-and-winds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5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ech\Downloads\atmospheric-pressure-and-winds-3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1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atmospheric-pressure-and-winds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599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atmospheric-pressure-and-winds-5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543799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atmospheric-pressure-and-winds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15199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atmospheric-pressure-and-winds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15199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atmospheric-pressure-and-winds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70104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atmospheric-pressure-and-winds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7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</TotalTime>
  <Words>0</Words>
  <Application>Microsoft Office PowerPoint</Application>
  <PresentationFormat>On-screen Show (4:3)</PresentationFormat>
  <Paragraphs>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Foundry</vt:lpstr>
      <vt:lpstr>               COURSE NAME: PHYSICAL GEOGRAPHY (Climatology and Oceanography) COURSE CODE: EDU146 DEPARTMENT OF EDUCATION (GEOGRAPHY)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9</cp:revision>
  <dcterms:created xsi:type="dcterms:W3CDTF">2020-02-03T04:35:22Z</dcterms:created>
  <dcterms:modified xsi:type="dcterms:W3CDTF">2020-03-27T06:59:59Z</dcterms:modified>
</cp:coreProperties>
</file>